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330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96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DA6A8-F4FD-374B-BC0F-AEEDA8CE3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0D9EE1-38D8-7444-81FC-AE1512D9E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2559AB-87DD-DE47-A621-33E246390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E14B0-1741-D041-A4E6-F19F357B3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23F74-1E48-8E4C-BF5F-367F333C4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856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16E43-0AA3-CF4D-B6BC-7FB453AF4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014704-535B-A14B-AA8A-86CABF934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62B34-C06F-ED41-B2F0-14AF418C6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C0075-A050-8B46-8CDD-F225B1149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06DA0-EA3E-F948-93F8-8E367C68E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071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7888E5-6C38-074A-995C-D78A9F6A5B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969DBA-0B6D-704C-B91D-910EB5E486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7399F0-0DDD-2442-BDE4-A98C36411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5C6134-6CA3-B44F-A01C-7EEC91D21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E53ED-E1EB-4142-AE57-0AF872BEA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7219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9056C-1713-8449-9B71-A07D36D861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E0D842-E7C7-F04B-8DA2-95744D6E7B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E7C10-7AF8-B24C-AA27-F25C046E7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1B54F-1782-644B-BC6C-5C1930082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E28E0-208F-2E47-B303-184B48B31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64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786B71-17DF-0C40-B555-903511C00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28E-0010-134F-805D-2A5FE476F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E46B3-3650-E843-949C-8EEBF4906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6F2FD2-6878-3C46-95E6-7A86E2BC3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D5420-98DD-FF40-9A68-3AB4D6569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8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BC80D-C194-5848-AFF8-5B32F391D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92744B-AD6F-AA43-9071-1DF497F6F0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63D862-25AE-BE43-B438-9C62D29DE3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3C8262-293B-2542-80E3-6E8DA8B92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16DA19-5D98-7E44-9203-36B23A889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896C15-C8A0-5143-8D9A-F531CB7DB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87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6C8D5-39C4-B744-A43F-EEBDA236AB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F12676-44F4-BC4A-A9B1-C424E5229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AF1A1-3519-614C-BDA2-0CB790DEC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CF5391-231B-3D41-80D4-D2F71A3972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520C4C-FB24-5346-A58A-9E7F1D9FEE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7E5548-5230-314E-8478-F4F94ABD9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E80A3C-0D8A-AF4D-BA2E-4318BC70D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30F50-C154-3E40-8A54-4A152AB5C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283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F652CB-1971-A24F-97AF-AC5E45451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EBE933-4EC2-6E4A-BCDA-C5742A587B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EDFF18-B16E-7741-A75E-8FA23B1F4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FFDC8D-1B63-574A-9561-033EFA0EC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620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EE137A-3886-6D4B-8671-F2CC47B96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5A694A-7FA3-684A-BB77-F834FBDBB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D19EC4-78B7-2B4A-A4CF-20349D166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697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11790-22E5-3349-A590-6D3D01234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1139D-DC82-3643-ACFD-784B9830D4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AEC911-F87D-D241-9A88-B88E2B1A4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570D0C-22C7-A444-9E05-E1510F6EF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C474EE-2AD9-5546-973B-D120D7F1C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C6E752-3C2F-AD41-98C8-C14C404EB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293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226E0-4781-6B43-90B4-0D2E092CF5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C65547-0104-8644-A8F6-F91C357C72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BE84D3-4C5B-C341-96D4-A3FBFF8D90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7B32CF-85E7-1147-A4BD-F9B006043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5B1E97-AE78-5341-A05F-6D49A8DFE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CEC6F0-2911-5546-BB34-104C8215B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869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76379-2F25-4B47-BBBA-966D50E4C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4B2725-6C30-3E48-9DA3-35A3F3C9E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0BDD1A-7562-AF46-8E8E-C46BD202FA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1B9CA-BD99-F947-B5E2-7ED4495A424E}" type="datetimeFigureOut">
              <a:rPr lang="en-US" smtClean="0"/>
              <a:t>1/25/22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748FA-A470-7943-9C65-EE12CBC7B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79EA0-8AA9-2747-A7C8-05BB56A61F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548741-E0DA-0F4F-BD51-4269703C3C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8389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 with low confidence">
            <a:extLst>
              <a:ext uri="{FF2B5EF4-FFF2-40B4-BE49-F238E27FC236}">
                <a16:creationId xmlns:a16="http://schemas.microsoft.com/office/drawing/2014/main" id="{E5B2314F-7D54-674D-9B54-96B2FB2DEE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734"/>
          <a:stretch/>
        </p:blipFill>
        <p:spPr>
          <a:xfrm>
            <a:off x="2116715" y="239438"/>
            <a:ext cx="7630056" cy="634636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B5F95768-C9C6-E545-AE58-EEACC8B77DE6}"/>
              </a:ext>
            </a:extLst>
          </p:cNvPr>
          <p:cNvSpPr/>
          <p:nvPr/>
        </p:nvSpPr>
        <p:spPr>
          <a:xfrm>
            <a:off x="3956693" y="319494"/>
            <a:ext cx="6201103" cy="87055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D39ACA8-4CE3-F74E-844E-2E0A91091A5B}"/>
              </a:ext>
            </a:extLst>
          </p:cNvPr>
          <p:cNvSpPr/>
          <p:nvPr/>
        </p:nvSpPr>
        <p:spPr>
          <a:xfrm>
            <a:off x="5032253" y="1213902"/>
            <a:ext cx="4049985" cy="9494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4300AF-7C46-014E-8E43-4E9A422442AC}"/>
              </a:ext>
            </a:extLst>
          </p:cNvPr>
          <p:cNvSpPr/>
          <p:nvPr/>
        </p:nvSpPr>
        <p:spPr>
          <a:xfrm>
            <a:off x="5997265" y="2014359"/>
            <a:ext cx="3203902" cy="10555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20D64FA-90EA-1042-8028-2A3CB9543405}"/>
              </a:ext>
            </a:extLst>
          </p:cNvPr>
          <p:cNvSpPr/>
          <p:nvPr/>
        </p:nvSpPr>
        <p:spPr>
          <a:xfrm>
            <a:off x="7057246" y="2954282"/>
            <a:ext cx="2934137" cy="105552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F09BC67-B641-0640-8D88-AFDDB27281DC}"/>
              </a:ext>
            </a:extLst>
          </p:cNvPr>
          <p:cNvSpPr/>
          <p:nvPr/>
        </p:nvSpPr>
        <p:spPr>
          <a:xfrm>
            <a:off x="8113297" y="3777080"/>
            <a:ext cx="1094827" cy="11616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C8958E0-73E0-734B-B473-5903BF72134E}"/>
              </a:ext>
            </a:extLst>
          </p:cNvPr>
          <p:cNvCxnSpPr>
            <a:cxnSpLocks/>
          </p:cNvCxnSpPr>
          <p:nvPr/>
        </p:nvCxnSpPr>
        <p:spPr>
          <a:xfrm>
            <a:off x="2445229" y="452459"/>
            <a:ext cx="0" cy="5261191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8AF7E2B7-9963-DF44-A9F0-DB39E1393B60}"/>
              </a:ext>
            </a:extLst>
          </p:cNvPr>
          <p:cNvSpPr txBox="1"/>
          <p:nvPr/>
        </p:nvSpPr>
        <p:spPr>
          <a:xfrm>
            <a:off x="3379806" y="639935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D245CDD-19D5-554D-8EC9-B66BF3BEF2BA}"/>
              </a:ext>
            </a:extLst>
          </p:cNvPr>
          <p:cNvSpPr txBox="1"/>
          <p:nvPr/>
        </p:nvSpPr>
        <p:spPr>
          <a:xfrm>
            <a:off x="4397471" y="639935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343F95C-8C4F-2349-8D93-7D64F4208F91}"/>
              </a:ext>
            </a:extLst>
          </p:cNvPr>
          <p:cNvSpPr txBox="1"/>
          <p:nvPr/>
        </p:nvSpPr>
        <p:spPr>
          <a:xfrm>
            <a:off x="5415136" y="639935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6B8A0A9-CA35-8042-B04A-2DFAA6674605}"/>
              </a:ext>
            </a:extLst>
          </p:cNvPr>
          <p:cNvSpPr txBox="1"/>
          <p:nvPr/>
        </p:nvSpPr>
        <p:spPr>
          <a:xfrm>
            <a:off x="6432801" y="639935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BFD240-FD26-A94D-9387-19E16BC702FE}"/>
              </a:ext>
            </a:extLst>
          </p:cNvPr>
          <p:cNvSpPr txBox="1"/>
          <p:nvPr/>
        </p:nvSpPr>
        <p:spPr>
          <a:xfrm>
            <a:off x="7379832" y="639935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7FFBED-44A0-364D-8D30-EA866055842A}"/>
              </a:ext>
            </a:extLst>
          </p:cNvPr>
          <p:cNvSpPr txBox="1"/>
          <p:nvPr/>
        </p:nvSpPr>
        <p:spPr>
          <a:xfrm>
            <a:off x="8397497" y="6399358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6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FD38347-F73E-5E47-AF27-51518D9B9762}"/>
              </a:ext>
            </a:extLst>
          </p:cNvPr>
          <p:cNvSpPr txBox="1"/>
          <p:nvPr/>
        </p:nvSpPr>
        <p:spPr>
          <a:xfrm>
            <a:off x="2098151" y="53797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6376E0-2F2E-8B4C-B3A8-5CF3D7A54244}"/>
              </a:ext>
            </a:extLst>
          </p:cNvPr>
          <p:cNvSpPr txBox="1"/>
          <p:nvPr/>
        </p:nvSpPr>
        <p:spPr>
          <a:xfrm>
            <a:off x="2095807" y="1474223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4327ED0-F479-C749-917E-5CDB160F4CED}"/>
              </a:ext>
            </a:extLst>
          </p:cNvPr>
          <p:cNvSpPr txBox="1"/>
          <p:nvPr/>
        </p:nvSpPr>
        <p:spPr>
          <a:xfrm>
            <a:off x="2095807" y="2397606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4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D10708D-B19A-DF4D-9C44-1A81ED6CD8C8}"/>
              </a:ext>
            </a:extLst>
          </p:cNvPr>
          <p:cNvSpPr txBox="1"/>
          <p:nvPr/>
        </p:nvSpPr>
        <p:spPr>
          <a:xfrm>
            <a:off x="2101090" y="3300439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4E518E6-C9BC-534D-918B-7667920353FB}"/>
              </a:ext>
            </a:extLst>
          </p:cNvPr>
          <p:cNvSpPr txBox="1"/>
          <p:nvPr/>
        </p:nvSpPr>
        <p:spPr>
          <a:xfrm>
            <a:off x="2095807" y="4236691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6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C1024F4-7AE8-2D4A-A756-896374552B74}"/>
              </a:ext>
            </a:extLst>
          </p:cNvPr>
          <p:cNvSpPr txBox="1"/>
          <p:nvPr/>
        </p:nvSpPr>
        <p:spPr>
          <a:xfrm>
            <a:off x="2098151" y="5160074"/>
            <a:ext cx="26321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7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A8EA1A3A-37CE-5342-BF1D-7B9EA318CBF0}"/>
              </a:ext>
            </a:extLst>
          </p:cNvPr>
          <p:cNvSpPr/>
          <p:nvPr/>
        </p:nvSpPr>
        <p:spPr>
          <a:xfrm>
            <a:off x="3064770" y="181643"/>
            <a:ext cx="3203895" cy="1155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E133B6B5-477D-324C-B7C9-3F3DB85A07CA}"/>
              </a:ext>
            </a:extLst>
          </p:cNvPr>
          <p:cNvCxnSpPr/>
          <p:nvPr/>
        </p:nvCxnSpPr>
        <p:spPr>
          <a:xfrm>
            <a:off x="3187002" y="6410987"/>
            <a:ext cx="5817996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53300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12</Words>
  <Application>Microsoft Macintosh PowerPoint</Application>
  <PresentationFormat>Widescreen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Magalie, Andreea</dc:creator>
  <cp:lastModifiedBy>Magalie, Andreea</cp:lastModifiedBy>
  <cp:revision>2</cp:revision>
  <dcterms:created xsi:type="dcterms:W3CDTF">2022-01-25T21:35:07Z</dcterms:created>
  <dcterms:modified xsi:type="dcterms:W3CDTF">2022-01-25T22:51:38Z</dcterms:modified>
</cp:coreProperties>
</file>

<file path=docProps/thumbnail.jpeg>
</file>